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4" r:id="rId4"/>
    <p:sldId id="285" r:id="rId5"/>
    <p:sldId id="286" r:id="rId6"/>
    <p:sldId id="283" r:id="rId7"/>
    <p:sldId id="381" r:id="rId8"/>
    <p:sldId id="287" r:id="rId9"/>
    <p:sldId id="290" r:id="rId10"/>
    <p:sldId id="382" r:id="rId11"/>
    <p:sldId id="291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0000FF"/>
    <a:srgbClr val="00FF99"/>
    <a:srgbClr val="FFFF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6982" autoAdjust="0"/>
  </p:normalViewPr>
  <p:slideViewPr>
    <p:cSldViewPr snapToGrid="0">
      <p:cViewPr varScale="1">
        <p:scale>
          <a:sx n="112" d="100"/>
          <a:sy n="11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1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2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5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5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線形代数イントロダクション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0741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lang="en-US" altLang="ja-JP" sz="3200" dirty="0"/>
              <a:t>1</a:t>
            </a:r>
            <a:r>
              <a:rPr kumimoji="1" lang="ja-JP" altLang="en-US" sz="3200" dirty="0" smtClean="0"/>
              <a:t>章 ベクトル入門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1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行列</a:t>
            </a:r>
            <a:endParaRPr kumimoji="1" lang="ja-JP" altLang="en-US" sz="3200" dirty="0"/>
          </a:p>
        </p:txBody>
      </p:sp>
      <p:grpSp>
        <p:nvGrpSpPr>
          <p:cNvPr id="19" name="グループ化 18"/>
          <p:cNvGrpSpPr/>
          <p:nvPr/>
        </p:nvGrpSpPr>
        <p:grpSpPr>
          <a:xfrm>
            <a:off x="0" y="679904"/>
            <a:ext cx="8090313" cy="6989697"/>
            <a:chOff x="10576142" y="708781"/>
            <a:chExt cx="10450801" cy="9029062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6142" y="708781"/>
              <a:ext cx="5194272" cy="7402324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6142" y="8111105"/>
              <a:ext cx="5130481" cy="1626738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7585" y="708781"/>
              <a:ext cx="5159358" cy="5996790"/>
            </a:xfrm>
            <a:prstGeom prst="rect">
              <a:avLst/>
            </a:prstGeom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0926" y="6678930"/>
              <a:ext cx="5159358" cy="40427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1561040" y="167790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36276" y="167790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128376" y="281385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732" y="296625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57848" y="296497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09384" y="533805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9292" y="549813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558884" y="581189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3592" y="5948931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15592" y="7530083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663432" y="7530083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005514" y="146244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48371" y="161484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134234" y="274357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443658" y="259593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843713" y="221968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029453" y="221968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648582" y="4134254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562717" y="428189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748456" y="496770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53211" y="5158205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745640" y="546546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612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5361" cy="37434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" y="3743419"/>
            <a:ext cx="3950565" cy="7250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92" y="358622"/>
            <a:ext cx="3950565" cy="38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9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章 ベクトル</a:t>
            </a:r>
            <a:r>
              <a:rPr lang="ja-JP" altLang="en-US" dirty="0" smtClean="0"/>
              <a:t>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6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lang="en-US" altLang="ja-JP" sz="3200" dirty="0"/>
              <a:t>1</a:t>
            </a:r>
            <a:r>
              <a:rPr kumimoji="1" lang="ja-JP" altLang="en-US" sz="3200" dirty="0" smtClean="0"/>
              <a:t>章 ベクトル入門</a:t>
            </a:r>
            <a:r>
              <a:rPr kumimoji="1" lang="en-US" altLang="ja-JP" sz="3200" dirty="0" smtClean="0"/>
              <a:t>:</a:t>
            </a:r>
            <a:r>
              <a:rPr kumimoji="1" lang="ja-JP" altLang="en-US" sz="3200" dirty="0" smtClean="0"/>
              <a:t>はじめに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163122" cy="550182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18712"/>
          <a:stretch/>
        </p:blipFill>
        <p:spPr>
          <a:xfrm>
            <a:off x="4241800" y="707130"/>
            <a:ext cx="3916991" cy="47937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2257"/>
          <a:stretch/>
        </p:blipFill>
        <p:spPr>
          <a:xfrm>
            <a:off x="8242650" y="679904"/>
            <a:ext cx="3916991" cy="104638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089" y="1687590"/>
            <a:ext cx="3931552" cy="575899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834062" y="101970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214937" y="282121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9395125" y="141975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101262" y="141975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188767" y="1945557"/>
            <a:ext cx="1980000" cy="126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396887" y="4633070"/>
            <a:ext cx="1704375" cy="1257189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0223122" y="4633070"/>
            <a:ext cx="1704375" cy="1257189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188767" y="2085817"/>
            <a:ext cx="1980000" cy="126000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8252460" y="2011680"/>
            <a:ext cx="937260" cy="2819400"/>
          </a:xfrm>
          <a:custGeom>
            <a:avLst/>
            <a:gdLst>
              <a:gd name="connsiteX0" fmla="*/ 937260 w 937260"/>
              <a:gd name="connsiteY0" fmla="*/ 0 h 2819400"/>
              <a:gd name="connsiteX1" fmla="*/ 0 w 937260"/>
              <a:gd name="connsiteY1" fmla="*/ 0 h 2819400"/>
              <a:gd name="connsiteX2" fmla="*/ 0 w 937260"/>
              <a:gd name="connsiteY2" fmla="*/ 2819400 h 2819400"/>
              <a:gd name="connsiteX3" fmla="*/ 137160 w 937260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60" h="2819400">
                <a:moveTo>
                  <a:pt x="937260" y="0"/>
                </a:moveTo>
                <a:lnTo>
                  <a:pt x="0" y="0"/>
                </a:lnTo>
                <a:lnTo>
                  <a:pt x="0" y="2819400"/>
                </a:lnTo>
                <a:lnTo>
                  <a:pt x="137160" y="281940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11170508" y="2158314"/>
            <a:ext cx="1005016" cy="2636108"/>
          </a:xfrm>
          <a:custGeom>
            <a:avLst/>
            <a:gdLst>
              <a:gd name="connsiteX0" fmla="*/ 0 w 1005016"/>
              <a:gd name="connsiteY0" fmla="*/ 0 h 2636108"/>
              <a:gd name="connsiteX1" fmla="*/ 1005016 w 1005016"/>
              <a:gd name="connsiteY1" fmla="*/ 0 h 2636108"/>
              <a:gd name="connsiteX2" fmla="*/ 1005016 w 1005016"/>
              <a:gd name="connsiteY2" fmla="*/ 2636108 h 2636108"/>
              <a:gd name="connsiteX3" fmla="*/ 766119 w 1005016"/>
              <a:gd name="connsiteY3" fmla="*/ 2636108 h 263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016" h="2636108">
                <a:moveTo>
                  <a:pt x="0" y="0"/>
                </a:moveTo>
                <a:lnTo>
                  <a:pt x="1005016" y="0"/>
                </a:lnTo>
                <a:lnTo>
                  <a:pt x="1005016" y="2636108"/>
                </a:lnTo>
                <a:lnTo>
                  <a:pt x="766119" y="2636108"/>
                </a:lnTo>
              </a:path>
            </a:pathLst>
          </a:cu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621667" y="141975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978596" y="6720798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625266" y="6723628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35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lang="en-US" altLang="ja-JP" sz="3200" dirty="0"/>
              <a:t>1</a:t>
            </a:r>
            <a:r>
              <a:rPr kumimoji="1" lang="ja-JP" altLang="en-US" sz="3200" dirty="0" smtClean="0"/>
              <a:t>章 ベクトル入門</a:t>
            </a:r>
            <a:r>
              <a:rPr kumimoji="1" lang="en-US" altLang="ja-JP" sz="3200" dirty="0" smtClean="0"/>
              <a:t>:</a:t>
            </a:r>
            <a:r>
              <a:rPr lang="en-US" altLang="ja-JP" sz="3200" dirty="0"/>
              <a:t>1</a:t>
            </a:r>
            <a:r>
              <a:rPr kumimoji="1" lang="en-US" altLang="ja-JP" sz="3200" dirty="0" smtClean="0"/>
              <a:t>.1 </a:t>
            </a:r>
            <a:r>
              <a:rPr kumimoji="1" lang="ja-JP" altLang="en-US" sz="3200" dirty="0" smtClean="0"/>
              <a:t>ベクトルと線形結合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3877628" cy="57589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471335"/>
            <a:ext cx="3877628" cy="66930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828" y="679904"/>
            <a:ext cx="3863067" cy="479453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827" y="5473701"/>
            <a:ext cx="3863067" cy="1037839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426449" y="250881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55293" y="107349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75187" y="250881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9600" y="250881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35049" y="52805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147877" y="6096001"/>
            <a:ext cx="233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/>
              <a:t>0</a:t>
            </a:r>
            <a:endParaRPr kumimoji="1" lang="ja-JP" altLang="en-US" sz="900" dirty="0"/>
          </a:p>
        </p:txBody>
      </p:sp>
      <p:sp>
        <p:nvSpPr>
          <p:cNvPr id="18" name="正方形/長方形 17"/>
          <p:cNvSpPr/>
          <p:nvPr/>
        </p:nvSpPr>
        <p:spPr>
          <a:xfrm>
            <a:off x="2144622" y="6155351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176293" y="1200493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27093" y="911598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784305" y="223554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81005" y="274989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09605" y="290229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269955" y="305469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848905" y="326725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426505" y="341330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099855" y="341965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82005" y="369905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159805" y="406414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452460" y="579101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416643" y="60815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567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406" cy="31546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71703"/>
          <a:stretch/>
        </p:blipFill>
        <p:spPr>
          <a:xfrm>
            <a:off x="0" y="3233388"/>
            <a:ext cx="3986774" cy="16037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1665"/>
          <a:stretch/>
        </p:blipFill>
        <p:spPr>
          <a:xfrm>
            <a:off x="4026926" y="413272"/>
            <a:ext cx="3986774" cy="38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8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171"/>
            <a:ext cx="3986774" cy="3417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24806"/>
            <a:ext cx="3986774" cy="30848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73" y="682171"/>
            <a:ext cx="3986774" cy="262247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6882"/>
          <a:stretch/>
        </p:blipFill>
        <p:spPr>
          <a:xfrm>
            <a:off x="4024873" y="3304651"/>
            <a:ext cx="3986774" cy="373432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9746" y="2846991"/>
            <a:ext cx="3986774" cy="2562926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lang="en-US" altLang="ja-JP" sz="3200" dirty="0"/>
              <a:t>1</a:t>
            </a:r>
            <a:r>
              <a:rPr kumimoji="1" lang="ja-JP" altLang="en-US" sz="3200" dirty="0" smtClean="0"/>
              <a:t>章 ベクトル入門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1</a:t>
            </a:r>
            <a:r>
              <a:rPr kumimoji="1" lang="en-US" altLang="ja-JP" sz="3200" dirty="0" smtClean="0"/>
              <a:t>.2 </a:t>
            </a:r>
            <a:r>
              <a:rPr kumimoji="1" lang="ja-JP" altLang="en-US" sz="3200" dirty="0" smtClean="0"/>
              <a:t>長さと内積</a:t>
            </a:r>
            <a:endParaRPr kumimoji="1" lang="ja-JP" altLang="en-US" sz="32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058876" y="277530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/>
          <a:srcRect t="76330"/>
          <a:stretch/>
        </p:blipFill>
        <p:spPr>
          <a:xfrm>
            <a:off x="8049746" y="1464629"/>
            <a:ext cx="3986774" cy="1400384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2628184" y="4286946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390185" y="4286946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29343" y="444908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24643" y="444908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840693" y="4595834"/>
            <a:ext cx="234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67776" y="4750890"/>
            <a:ext cx="306000" cy="12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97987" y="4449086"/>
            <a:ext cx="21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93287" y="4449086"/>
            <a:ext cx="72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726241" y="4768890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844085" y="4768890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092954" y="4768890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210798" y="4768890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202412" y="4906426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92929" y="5276871"/>
            <a:ext cx="468000" cy="12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14402" y="5430882"/>
            <a:ext cx="43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74614" y="5602328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35334" y="5602328"/>
            <a:ext cx="9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54693" y="5602328"/>
            <a:ext cx="9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243951" y="5602328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919796" y="5592802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04799" y="5754918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880349" y="5294871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528658" y="5592802"/>
            <a:ext cx="9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76699" y="5754918"/>
            <a:ext cx="9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48298" y="5986027"/>
            <a:ext cx="43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548080" y="5986027"/>
            <a:ext cx="468000" cy="12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132709" y="5986027"/>
            <a:ext cx="9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221967" y="5986027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439400" y="5986027"/>
            <a:ext cx="9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528658" y="5986027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744983" y="5986027"/>
            <a:ext cx="9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834241" y="5986027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592710" y="6261726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464610" y="6261726"/>
            <a:ext cx="9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782080" y="6404008"/>
            <a:ext cx="9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564250" y="6404008"/>
            <a:ext cx="90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424487" y="623695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19616" y="638459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647485" y="156914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676185" y="187271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929047" y="187906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4613818" y="4870540"/>
            <a:ext cx="144000" cy="13753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490368" y="5546260"/>
            <a:ext cx="144000" cy="13753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296318" y="3923770"/>
            <a:ext cx="144000" cy="13753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121818" y="409940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5"/>
          <a:srcRect t="63426" b="23365"/>
          <a:stretch/>
        </p:blipFill>
        <p:spPr>
          <a:xfrm>
            <a:off x="8049745" y="683092"/>
            <a:ext cx="3986774" cy="7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3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786"/>
            <a:ext cx="3986775" cy="3139960"/>
          </a:xfrm>
          <a:prstGeom prst="rect">
            <a:avLst/>
          </a:prstGeom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lang="en-US" altLang="ja-JP" sz="3200" dirty="0"/>
              <a:t>1</a:t>
            </a:r>
            <a:r>
              <a:rPr kumimoji="1" lang="ja-JP" altLang="en-US" sz="3200" dirty="0" smtClean="0"/>
              <a:t>章 ベクトル入門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1</a:t>
            </a:r>
            <a:r>
              <a:rPr kumimoji="1" lang="en-US" altLang="ja-JP" sz="3200" dirty="0" smtClean="0"/>
              <a:t>.2 </a:t>
            </a:r>
            <a:r>
              <a:rPr kumimoji="1" lang="ja-JP" altLang="en-US" sz="3200" dirty="0" smtClean="0"/>
              <a:t>長さと内積</a:t>
            </a:r>
            <a:endParaRPr kumimoji="1" lang="ja-JP" altLang="en-US" sz="32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352" y="5351043"/>
            <a:ext cx="3986775" cy="665709"/>
          </a:xfrm>
          <a:prstGeom prst="rect">
            <a:avLst/>
          </a:prstGeom>
        </p:spPr>
      </p:pic>
      <p:sp>
        <p:nvSpPr>
          <p:cNvPr id="63" name="正方形/長方形 62"/>
          <p:cNvSpPr/>
          <p:nvPr/>
        </p:nvSpPr>
        <p:spPr>
          <a:xfrm>
            <a:off x="895418" y="363001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952818" y="363001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b="59123"/>
          <a:stretch/>
        </p:blipFill>
        <p:spPr>
          <a:xfrm>
            <a:off x="77439" y="3788746"/>
            <a:ext cx="3946750" cy="242155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20708"/>
          <a:stretch/>
        </p:blipFill>
        <p:spPr>
          <a:xfrm>
            <a:off x="8045766" y="679904"/>
            <a:ext cx="3949361" cy="4691015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4"/>
          <a:srcRect t="42798" b="1"/>
          <a:stretch/>
        </p:blipFill>
        <p:spPr>
          <a:xfrm>
            <a:off x="4061602" y="648786"/>
            <a:ext cx="3946750" cy="3388718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5"/>
          <a:srcRect b="81653"/>
          <a:stretch/>
        </p:blipFill>
        <p:spPr>
          <a:xfrm>
            <a:off x="4024188" y="4037504"/>
            <a:ext cx="3949361" cy="1085396"/>
          </a:xfrm>
          <a:prstGeom prst="rect">
            <a:avLst/>
          </a:prstGeom>
        </p:spPr>
      </p:pic>
      <p:sp>
        <p:nvSpPr>
          <p:cNvPr id="67" name="正方形/長方形 66"/>
          <p:cNvSpPr/>
          <p:nvPr/>
        </p:nvSpPr>
        <p:spPr>
          <a:xfrm>
            <a:off x="297849" y="458844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575611" y="458020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983070" y="4696440"/>
            <a:ext cx="46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3156377" y="525552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368803" y="529305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496489" y="550311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4278735" y="2990449"/>
            <a:ext cx="54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833662" y="3451739"/>
            <a:ext cx="252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397954" y="3451739"/>
            <a:ext cx="234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908700" y="4311011"/>
            <a:ext cx="288000" cy="252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731748" y="4042500"/>
            <a:ext cx="288000" cy="25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084918" y="3451739"/>
            <a:ext cx="252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632734" y="3451739"/>
            <a:ext cx="21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598288" y="3595385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746868" y="359920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332386" y="359538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899268" y="375160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378859" y="1751890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0170517" y="160270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142755" y="1261850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325693" y="1261850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531259" y="1904290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0243169" y="508537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1102672" y="50943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834114" y="5473890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1079690" y="5396432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28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6234" cy="413657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19" y="402752"/>
            <a:ext cx="3978628" cy="25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lang="en-US" altLang="ja-JP" sz="3200" dirty="0"/>
              <a:t>1</a:t>
            </a:r>
            <a:r>
              <a:rPr kumimoji="1" lang="ja-JP" altLang="en-US" sz="3200" dirty="0" smtClean="0"/>
              <a:t>章 ベクトル入門</a:t>
            </a:r>
            <a:r>
              <a:rPr kumimoji="1" lang="en-US" altLang="ja-JP" sz="3200" dirty="0" smtClean="0"/>
              <a:t>:</a:t>
            </a:r>
            <a:r>
              <a:rPr lang="en-US" altLang="ja-JP" sz="3200" dirty="0" smtClean="0"/>
              <a:t>1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行列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3979128" cy="247391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22796"/>
          <a:stretch/>
        </p:blipFill>
        <p:spPr>
          <a:xfrm>
            <a:off x="1" y="3153819"/>
            <a:ext cx="4023837" cy="456778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17964"/>
          <a:stretch/>
        </p:blipFill>
        <p:spPr>
          <a:xfrm>
            <a:off x="4050632" y="2419995"/>
            <a:ext cx="4023837" cy="443800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471" y="1620043"/>
            <a:ext cx="4013529" cy="5813216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/>
          <a:srcRect t="83035"/>
          <a:stretch/>
        </p:blipFill>
        <p:spPr>
          <a:xfrm>
            <a:off x="8117276" y="702259"/>
            <a:ext cx="4023837" cy="91778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t="78118"/>
          <a:stretch/>
        </p:blipFill>
        <p:spPr>
          <a:xfrm>
            <a:off x="4040324" y="659955"/>
            <a:ext cx="4023837" cy="12946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637" y="1935645"/>
            <a:ext cx="4023837" cy="484350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1610188" y="3154611"/>
            <a:ext cx="504362" cy="4553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10188" y="152097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341630" y="190055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64944" y="4355181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74319" y="6374481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318019" y="164690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904155" y="211743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427905" y="353665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142405" y="651105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56630" y="665715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242069" y="4151931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747144" y="4151931"/>
            <a:ext cx="108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718444" y="2311101"/>
            <a:ext cx="559156" cy="479724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632469" y="2311995"/>
            <a:ext cx="684000" cy="47883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466880" y="580620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372850" y="621885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715375" y="595141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0206204" y="646658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651080" y="660871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284413" y="727812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79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57</Words>
  <Application>Microsoft Office PowerPoint</Application>
  <PresentationFormat>ワイド画面</PresentationFormat>
  <Paragraphs>9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ＭＳ Ｐゴシック</vt:lpstr>
      <vt:lpstr>Arial</vt:lpstr>
      <vt:lpstr>Calibri</vt:lpstr>
      <vt:lpstr>Calibri Light</vt:lpstr>
      <vt:lpstr>Office テーマ</vt:lpstr>
      <vt:lpstr>線形代数イントロダクション</vt:lpstr>
      <vt:lpstr>第1章 ベクトル入門</vt:lpstr>
      <vt:lpstr>第1章 ベクトル入門:はじめに</vt:lpstr>
      <vt:lpstr>第1章 ベクトル入門:1.1 ベクトルと線形結合</vt:lpstr>
      <vt:lpstr>PowerPoint プレゼンテーション</vt:lpstr>
      <vt:lpstr>第1章 ベクトル入門:1.2 長さと内積</vt:lpstr>
      <vt:lpstr>第1章 ベクトル入門:1.2 長さと内積</vt:lpstr>
      <vt:lpstr>PowerPoint プレゼンテーション</vt:lpstr>
      <vt:lpstr>第1章 ベクトル入門:1.3 行列</vt:lpstr>
      <vt:lpstr>第1章 ベクトル入門:1.3 行列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morita</cp:lastModifiedBy>
  <cp:revision>1582</cp:revision>
  <dcterms:created xsi:type="dcterms:W3CDTF">2016-05-31T00:32:30Z</dcterms:created>
  <dcterms:modified xsi:type="dcterms:W3CDTF">2016-06-21T11:15:52Z</dcterms:modified>
</cp:coreProperties>
</file>